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sldIdLst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Computer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2" y="-4751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Computer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Computer engineers do not focus on hardware or software exclusively but are the bridge between software and hardware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Usually work with hardware and low level software. 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028" name="Picture 4" descr="What Is Computer Engineering? | Ohio University">
            <a:extLst>
              <a:ext uri="{FF2B5EF4-FFF2-40B4-BE49-F238E27FC236}">
                <a16:creationId xmlns:a16="http://schemas.microsoft.com/office/drawing/2014/main" id="{9A169069-45B8-4C82-A433-E9F1090C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1685132"/>
            <a:ext cx="5283200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4DA1-2477-402C-AC8B-F3CDF833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interest in computer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4654-17C8-46A0-9A54-5FC2EB3C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3" y="2320166"/>
            <a:ext cx="9905999" cy="3541714"/>
          </a:xfrm>
        </p:spPr>
        <p:txBody>
          <a:bodyPr/>
          <a:lstStyle/>
          <a:p>
            <a:r>
              <a:rPr lang="en-US" dirty="0"/>
              <a:t>Computer hardware </a:t>
            </a:r>
          </a:p>
          <a:p>
            <a:r>
              <a:rPr lang="en-US" dirty="0"/>
              <a:t>Network engineering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Embedded Systems</a:t>
            </a:r>
          </a:p>
          <a:p>
            <a:r>
              <a:rPr lang="en-US" dirty="0"/>
              <a:t>IoT devices</a:t>
            </a:r>
          </a:p>
        </p:txBody>
      </p:sp>
      <p:pic>
        <p:nvPicPr>
          <p:cNvPr id="2050" name="Picture 2" descr="Microcontroller Vs Microprocessor | HP® Tech Takes">
            <a:extLst>
              <a:ext uri="{FF2B5EF4-FFF2-40B4-BE49-F238E27FC236}">
                <a16:creationId xmlns:a16="http://schemas.microsoft.com/office/drawing/2014/main" id="{1E0E76E5-17F5-40C2-A588-D0F322D1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16" y="2320166"/>
            <a:ext cx="3888062" cy="17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LAN? Local Area Network - Cisco">
            <a:extLst>
              <a:ext uri="{FF2B5EF4-FFF2-40B4-BE49-F238E27FC236}">
                <a16:creationId xmlns:a16="http://schemas.microsoft.com/office/drawing/2014/main" id="{EB86CA2F-021D-4F09-9EB2-8B03322C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95" y="459463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6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</TotalTime>
  <Words>51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Tw Cen MT</vt:lpstr>
      <vt:lpstr>Circuit</vt:lpstr>
      <vt:lpstr>Computer Engineering</vt:lpstr>
      <vt:lpstr>What is Computer Engineering</vt:lpstr>
      <vt:lpstr>Fields of interest in computer engineering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Weaver,Lucas J</dc:creator>
  <cp:lastModifiedBy>Weaver,Lucas J</cp:lastModifiedBy>
  <cp:revision>1</cp:revision>
  <dcterms:created xsi:type="dcterms:W3CDTF">2022-04-10T14:32:06Z</dcterms:created>
  <dcterms:modified xsi:type="dcterms:W3CDTF">2022-04-10T14:43:55Z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